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20.png"/><Relationship Id="rId21" Type="http://schemas.openxmlformats.org/officeDocument/2006/relationships/image" Target="../media/image21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6" Type="http://schemas.openxmlformats.org/officeDocument/2006/relationships/image" Target="../media/image29.png"/><Relationship Id="rId25" Type="http://schemas.openxmlformats.org/officeDocument/2006/relationships/image" Target="../media/image27.png"/><Relationship Id="rId28" Type="http://schemas.openxmlformats.org/officeDocument/2006/relationships/image" Target="../media/image33.png"/><Relationship Id="rId27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18.png"/><Relationship Id="rId12" Type="http://schemas.openxmlformats.org/officeDocument/2006/relationships/image" Target="../media/image12.png"/><Relationship Id="rId15" Type="http://schemas.openxmlformats.org/officeDocument/2006/relationships/image" Target="../media/image16.png"/><Relationship Id="rId14" Type="http://schemas.openxmlformats.org/officeDocument/2006/relationships/image" Target="../media/image14.png"/><Relationship Id="rId17" Type="http://schemas.openxmlformats.org/officeDocument/2006/relationships/image" Target="../media/image22.png"/><Relationship Id="rId16" Type="http://schemas.openxmlformats.org/officeDocument/2006/relationships/image" Target="../media/image17.png"/><Relationship Id="rId19" Type="http://schemas.openxmlformats.org/officeDocument/2006/relationships/image" Target="../media/image26.png"/><Relationship Id="rId1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347114"/>
            <a:ext cx="9144000" cy="78377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" y="3380553"/>
            <a:ext cx="9084775" cy="14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" y="825149"/>
            <a:ext cx="9084774" cy="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049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8"/>
            <a:ext cx="9082774" cy="52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2" y="1595437"/>
            <a:ext cx="64674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" y="842962"/>
            <a:ext cx="82772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5112"/>
            <a:ext cx="8839199" cy="187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75" y="152400"/>
            <a:ext cx="37754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" y="885512"/>
            <a:ext cx="9091374" cy="33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337"/>
            <a:ext cx="9144000" cy="403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9500"/>
            <a:ext cx="9143999" cy="170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475"/>
            <a:ext cx="9144001" cy="38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0"/>
            <a:ext cx="56798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0" y="717600"/>
            <a:ext cx="8146799" cy="37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obey Moore’s law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8988" l="5034" r="78103" t="34831"/>
          <a:stretch/>
        </p:blipFill>
        <p:spPr>
          <a:xfrm>
            <a:off x="2337375" y="468700"/>
            <a:ext cx="1541825" cy="1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9372" l="27788" r="53191" t="31008"/>
          <a:stretch/>
        </p:blipFill>
        <p:spPr>
          <a:xfrm>
            <a:off x="5008700" y="357700"/>
            <a:ext cx="1739174" cy="1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4210" l="50718" r="25674" t="23940"/>
          <a:stretch/>
        </p:blipFill>
        <p:spPr>
          <a:xfrm>
            <a:off x="3404900" y="2392912"/>
            <a:ext cx="2158549" cy="2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0132" l="78441" r="4089" t="36170"/>
          <a:stretch/>
        </p:blipFill>
        <p:spPr>
          <a:xfrm>
            <a:off x="3456637" y="2593075"/>
            <a:ext cx="2055072" cy="2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4921475" y="0"/>
            <a:ext cx="4222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https://habrahabr.ru/company/luxoft/blog/157273/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152400"/>
            <a:ext cx="53435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2114550"/>
            <a:ext cx="3981384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38312" y="1709737"/>
            <a:ext cx="6276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71600" y="656450"/>
            <a:ext cx="76200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71600" y="1619250"/>
            <a:ext cx="76200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08780" y="0"/>
            <a:ext cx="57112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24087" y="314325"/>
            <a:ext cx="5267325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04912" y="314325"/>
            <a:ext cx="75438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05350" y="1395412"/>
            <a:ext cx="3505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90637" y="152400"/>
            <a:ext cx="757237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52737" y="656437"/>
            <a:ext cx="44481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4412" y="215137"/>
            <a:ext cx="70008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28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7" y="676275"/>
            <a:ext cx="74009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525"/>
            <a:ext cx="8839201" cy="36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19" y="0"/>
            <a:ext cx="8516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225"/>
            <a:ext cx="9144000" cy="34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